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033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83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357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7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27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0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720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2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39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46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18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5">
                <a:lumMod val="20000"/>
                <a:lumOff val="80000"/>
              </a:schemeClr>
            </a:gs>
            <a:gs pos="17000">
              <a:schemeClr val="accent1">
                <a:lumMod val="5000"/>
                <a:lumOff val="95000"/>
              </a:schemeClr>
            </a:gs>
            <a:gs pos="76000">
              <a:schemeClr val="accent1">
                <a:lumMod val="60000"/>
                <a:lumOff val="40000"/>
              </a:schemeClr>
            </a:gs>
            <a:gs pos="91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7F7A-0B4A-48D6-8C33-41DE40B77F74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2F16-BC19-4610-8823-39D9787D0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95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Vekop-8.6.3.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 </a:t>
            </a:r>
            <a:r>
              <a:rPr lang="hu-HU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szakképzési intézményrendszer átfogó fejlesztése</a:t>
            </a:r>
            <a:endParaRPr lang="hu-HU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Pályázat és projekt: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Hosszú pályázati időszak, sok-sok módosítással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2017 Megvalósíthatósági Tanulmány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2018 az adatok aktualizálása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2018 szeptember – Támogatás Szerződés</a:t>
            </a:r>
          </a:p>
          <a:p>
            <a:pPr marL="0" indent="0">
              <a:buNone/>
            </a:pP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Az elnyert összeg : </a:t>
            </a:r>
            <a:r>
              <a:rPr lang="hu-HU" sz="3000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269.662.214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  Ft</a:t>
            </a:r>
          </a:p>
          <a:p>
            <a:pPr marL="0" indent="0">
              <a:buNone/>
            </a:pP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VEKOP-8.6.3-17-2017-00009</a:t>
            </a:r>
            <a:endParaRPr lang="hu-HU" sz="3000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1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Projekt feladatok: fejlesztés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Helyzetfelmérés és cselekvési terv elkészítése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Tanulócsoportok létrehozása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Pedagógusok továbbképzése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Tanulók támogatása – </a:t>
            </a:r>
            <a:r>
              <a:rPr lang="hu-HU" sz="3000" dirty="0" err="1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mentorálás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, életpályaépítés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Tananyagfejlesztés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Projekt feladatok: eszközök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DKA létrehozása és berendezése</a:t>
            </a:r>
          </a:p>
          <a:p>
            <a:r>
              <a:rPr lang="hu-HU" sz="3000" dirty="0" err="1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Lego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 Robot csomagok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Interaktív monitor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Számítógépek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Laptopok beszerzése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8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Ami megvalósult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DKA létrehozása és berendezése</a:t>
            </a:r>
          </a:p>
          <a:p>
            <a:r>
              <a:rPr lang="hu-HU" sz="3000" dirty="0" err="1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Lego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 Robot csomagok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Interaktív monitor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Számítógépek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Laptopok beszerzése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Helyzetfelmérés és cselekvési terv elkészítése</a:t>
            </a: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Tanulócsoportok kialakítása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5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Ami folyamatban van: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Pedagógusok </a:t>
            </a:r>
            <a:r>
              <a:rPr lang="hu-HU" sz="3000" dirty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továbbképzése</a:t>
            </a:r>
          </a:p>
          <a:p>
            <a:r>
              <a:rPr lang="hu-HU" sz="3000" dirty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Tanulók támogatása – </a:t>
            </a:r>
            <a:r>
              <a:rPr lang="hu-HU" sz="3000" dirty="0" err="1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mentorálás</a:t>
            </a:r>
            <a:r>
              <a:rPr lang="hu-HU" sz="3000" dirty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, életpályaépítés</a:t>
            </a:r>
          </a:p>
          <a:p>
            <a:r>
              <a:rPr lang="hu-HU" sz="3000" dirty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Tananyagfejlesztés</a:t>
            </a:r>
          </a:p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7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Ami a projektet hajtja:</a:t>
            </a:r>
            <a:endParaRPr lang="hu-HU" b="1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 Ceglédi SZC szakmai megvalósító munkacsoportja</a:t>
            </a:r>
            <a:endParaRPr lang="hu-HU" sz="3000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 beszerzett szolgáltatások</a:t>
            </a:r>
            <a:endParaRPr lang="hu-HU" sz="3000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Az NSZFH GINOP-6.2.2 támogatása</a:t>
            </a:r>
          </a:p>
          <a:p>
            <a:r>
              <a:rPr lang="hu-HU" sz="3000" dirty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A Pénzügyminisztérium  Támogatáskezelési </a:t>
            </a:r>
            <a:r>
              <a:rPr lang="hu-HU" sz="3000" dirty="0" smtClean="0">
                <a:solidFill>
                  <a:schemeClr val="accent5">
                    <a:lumMod val="50000"/>
                  </a:schemeClr>
                </a:solidFill>
                <a:latin typeface="Papyrus" panose="03070502060502030205" pitchFamily="66" charset="0"/>
              </a:rPr>
              <a:t>Főosztálya</a:t>
            </a:r>
            <a:endParaRPr lang="hu-HU" sz="3000" dirty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  <a:p>
            <a:endParaRPr lang="hu-HU" sz="3000" dirty="0" smtClean="0">
              <a:solidFill>
                <a:schemeClr val="accent5">
                  <a:lumMod val="50000"/>
                </a:schemeClr>
              </a:solidFill>
              <a:latin typeface="Papyrus" panose="03070502060502030205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9" y="-1951"/>
            <a:ext cx="4791306" cy="11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134</Words>
  <Application>Microsoft Office PowerPoint</Application>
  <PresentationFormat>Szélesvásznú</PresentationFormat>
  <Paragraphs>45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Papyrus</vt:lpstr>
      <vt:lpstr>Office-téma</vt:lpstr>
      <vt:lpstr>Vekop-8.6.3.</vt:lpstr>
      <vt:lpstr>Pályázat és projekt:</vt:lpstr>
      <vt:lpstr>Projekt feladatok: fejlesztés</vt:lpstr>
      <vt:lpstr>Projekt feladatok: eszközök</vt:lpstr>
      <vt:lpstr>Ami megvalósult</vt:lpstr>
      <vt:lpstr>Ami folyamatban van:</vt:lpstr>
      <vt:lpstr>Ami a projektet hajtja: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Vekop-8.6.3.</dc:title>
  <dc:creator>laci</dc:creator>
  <cp:lastModifiedBy>laci</cp:lastModifiedBy>
  <cp:revision>8</cp:revision>
  <dcterms:created xsi:type="dcterms:W3CDTF">2019-05-13T17:06:14Z</dcterms:created>
  <dcterms:modified xsi:type="dcterms:W3CDTF">2019-05-15T15:05:03Z</dcterms:modified>
</cp:coreProperties>
</file>